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50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8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78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2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9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8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8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39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75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9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EE76050-A844-4EA8-BF8F-60B9A51E6D3F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FF0D9D8-BCB8-4FB9-9453-424249BD840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863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23966F-B299-4D6D-801D-2061560D2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967" y="1469727"/>
            <a:ext cx="11238897" cy="870792"/>
          </a:xfrm>
        </p:spPr>
        <p:txBody>
          <a:bodyPr/>
          <a:lstStyle/>
          <a:p>
            <a:pPr algn="ctr"/>
            <a:r>
              <a:rPr lang="en-US" dirty="0"/>
              <a:t>The lecture 14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C949A8-363A-4FFD-ABE5-3A205326A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643027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List Views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88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8A2AF-A1E3-465C-822D-2D76B02C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Running the application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973E1CD-4CEA-4C01-937A-957B5ECDA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1165" y="2055390"/>
            <a:ext cx="7549669" cy="45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3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AEE8F0-4E71-4CAA-960D-824ED041D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list view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4187829-3833-45DD-B021-5AD5DC8578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3366" y="1870744"/>
            <a:ext cx="4685267" cy="486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72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69AF6A-3ECF-40E0-81A6-51D20994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menu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8C13446-4D9C-4ED8-A319-6FD903DCF2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7382" y="2080558"/>
            <a:ext cx="7357236" cy="441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1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938335-330F-44E7-BC6B-1446ED104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class product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B93D920-0C37-4212-8D8D-4488EC4EE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9009" y="2005056"/>
            <a:ext cx="6713981" cy="454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71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D3880-BF25-4DE3-BF86-78F930FF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sort collection class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8D39901-4722-4B88-A1EA-5B7828A617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4169" y="1862442"/>
            <a:ext cx="3844980" cy="4987694"/>
          </a:xfrm>
        </p:spPr>
      </p:pic>
    </p:spTree>
    <p:extLst>
      <p:ext uri="{BB962C8B-B14F-4D97-AF65-F5344CB8AC3E}">
        <p14:creationId xmlns:p14="http://schemas.microsoft.com/office/powerpoint/2010/main" val="380842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84328-1C1E-4BE1-BE53-F420D886E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</a:t>
            </a:r>
            <a:r>
              <a:rPr lang="en-US" dirty="0" err="1">
                <a:solidFill>
                  <a:srgbClr val="FFC000"/>
                </a:solidFill>
              </a:rPr>
              <a:t>collheader</a:t>
            </a:r>
            <a:r>
              <a:rPr lang="en-US" dirty="0">
                <a:solidFill>
                  <a:srgbClr val="FFC000"/>
                </a:solidFill>
              </a:rPr>
              <a:t> class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6D5731B-19C5-4328-B2B4-2E007D1FBF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9284" y="2038612"/>
            <a:ext cx="9213431" cy="44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9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8D24B-1DC2-4C07-9B8A-1EE8E9BA6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form elements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A479202-7EAE-49B8-BF47-FE224AF4E7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5262" y="1837276"/>
            <a:ext cx="4429171" cy="498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7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ECFBD-E17F-45E8-9D7C-973830DF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actions to the menu buttons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AE93E84D-659A-40BD-A090-7B7CB0B2E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1409" y="1909085"/>
            <a:ext cx="4211274" cy="452148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F32A9CC-1F4C-4C53-B9E3-CB11C191D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313" y="1850362"/>
            <a:ext cx="3881751" cy="489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58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3AFD44-5064-4792-B8D0-EC484B550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1691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actions to the menu buttons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6AFC860-1C39-4E0C-9F47-DED5063A24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2990" y="1937943"/>
            <a:ext cx="3950911" cy="487618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3ABC825-64D8-47FD-9BBB-64584C829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192" y="2018142"/>
            <a:ext cx="4937940" cy="381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30399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157</TotalTime>
  <Words>38</Words>
  <Application>Microsoft Office PowerPoint</Application>
  <PresentationFormat>Широкоэкранный</PresentationFormat>
  <Paragraphs>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Corbel</vt:lpstr>
      <vt:lpstr>Gill Sans MT</vt:lpstr>
      <vt:lpstr>Wingdings 2</vt:lpstr>
      <vt:lpstr>Дивиденд</vt:lpstr>
      <vt:lpstr>The lecture 14</vt:lpstr>
      <vt:lpstr>Adding list view</vt:lpstr>
      <vt:lpstr>Creating menu</vt:lpstr>
      <vt:lpstr>Creating class product</vt:lpstr>
      <vt:lpstr>Creating sort collection class</vt:lpstr>
      <vt:lpstr>Creating collheader class</vt:lpstr>
      <vt:lpstr>Adding form elements</vt:lpstr>
      <vt:lpstr>Adding actions to the menu buttons</vt:lpstr>
      <vt:lpstr>Adding actions to the menu buttons</vt:lpstr>
      <vt:lpstr>Running the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14</dc:title>
  <dc:creator>Карюкин Владислав</dc:creator>
  <cp:lastModifiedBy>Карюкин Владислав</cp:lastModifiedBy>
  <cp:revision>8</cp:revision>
  <dcterms:created xsi:type="dcterms:W3CDTF">2020-11-08T09:49:09Z</dcterms:created>
  <dcterms:modified xsi:type="dcterms:W3CDTF">2020-11-08T12:26:17Z</dcterms:modified>
</cp:coreProperties>
</file>